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5314-5E64-49A2-A23E-987F3BCB2735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391F-21B2-4A7A-AE28-5017F8E9B067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DEN PÅHITTADE SKALAN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Från Moderskeppet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dirty="0" smtClean="0">
                <a:hlinkClick r:id="rId2" action="ppaction://hlinksldjump"/>
              </a:rPr>
              <a:t>DEN PÅHITTADE SKALAN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0 – 12 istället för 0-100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5446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 steglöst – hopp vis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76800" cy="50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”Det är </a:t>
            </a:r>
            <a:r>
              <a:rPr lang="sv-SE" sz="3600" i="1" dirty="0" smtClean="0"/>
              <a:t>alltid</a:t>
            </a:r>
            <a:r>
              <a:rPr lang="sv-SE" sz="3600" dirty="0" smtClean="0"/>
              <a:t> helt onödigt att exportera bilder med maximal jpeg-kvalitet”</a:t>
            </a:r>
            <a:endParaRPr lang="sv-SE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1701849"/>
            <a:ext cx="3992563" cy="48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Ett praktiskt test med oväntat resultat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50" y="1268761"/>
            <a:ext cx="482964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 praktiken test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72" y="1628800"/>
            <a:ext cx="4486176" cy="15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683568" y="335699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Vi har själva printat ut några exempel på papper – bedöm själva och se om ni kan se skillnaden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Storlek?</a:t>
            </a:r>
            <a:endParaRPr lang="sv-SE" sz="3600" dirty="0"/>
          </a:p>
        </p:txBody>
      </p:sp>
      <p:pic>
        <p:nvPicPr>
          <p:cNvPr id="6146" name="Picture 2" descr="F:\BILDER\JPEG Testen\Oxnö 5 proc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5952678" cy="3960440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6948264" y="2060849"/>
            <a:ext cx="16561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 1% = 1,02 MB</a:t>
            </a:r>
            <a:br>
              <a:rPr lang="sv-SE" dirty="0" smtClean="0"/>
            </a:br>
            <a:r>
              <a:rPr lang="sv-SE" dirty="0" smtClean="0"/>
              <a:t>20</a:t>
            </a:r>
            <a:r>
              <a:rPr lang="sv-SE" dirty="0" smtClean="0"/>
              <a:t>% = 1,34 MB</a:t>
            </a:r>
            <a:br>
              <a:rPr lang="sv-SE" dirty="0" smtClean="0"/>
            </a:br>
            <a:r>
              <a:rPr lang="sv-SE" dirty="0" smtClean="0"/>
              <a:t>40% = 1,96 MB</a:t>
            </a:r>
            <a:br>
              <a:rPr lang="sv-SE" dirty="0" smtClean="0"/>
            </a:br>
            <a:r>
              <a:rPr lang="sv-SE" dirty="0" smtClean="0"/>
              <a:t>60 % = 2,25 MB</a:t>
            </a:r>
            <a:br>
              <a:rPr lang="sv-SE" dirty="0" smtClean="0"/>
            </a:br>
            <a:r>
              <a:rPr lang="sv-SE" dirty="0" smtClean="0"/>
              <a:t>80% =  4,78 MB</a:t>
            </a:r>
            <a:br>
              <a:rPr lang="sv-SE" dirty="0" smtClean="0"/>
            </a:br>
            <a:r>
              <a:rPr lang="sv-SE" dirty="0" smtClean="0"/>
              <a:t>100 =   9,96 MB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236296" y="422108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7236296" y="4509120"/>
            <a:ext cx="14401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236296" y="4797152"/>
            <a:ext cx="14401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7236296" y="508518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7524328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5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7452320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2320" y="46438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40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452320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60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7236296" y="53732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7452320" y="5373216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7596336" y="52466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80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7524328" y="55799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100</a:t>
            </a:r>
            <a:endParaRPr lang="sv-SE" dirty="0"/>
          </a:p>
        </p:txBody>
      </p:sp>
      <p:sp>
        <p:nvSpPr>
          <p:cNvPr id="20" name="Rektangel 19"/>
          <p:cNvSpPr/>
          <p:nvPr/>
        </p:nvSpPr>
        <p:spPr>
          <a:xfrm>
            <a:off x="7236296" y="566124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</Words>
  <Application>Microsoft Office PowerPoint</Application>
  <PresentationFormat>Bildspel på skärmen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DEN PÅHITTADE SKALAN</vt:lpstr>
      <vt:lpstr>0 – 12 istället för 0-100</vt:lpstr>
      <vt:lpstr>Inte steglöst – hopp vis</vt:lpstr>
      <vt:lpstr>”Det är alltid helt onödigt att exportera bilder med maximal jpeg-kvalitet”</vt:lpstr>
      <vt:lpstr>Ett praktiskt test med oväntat resultat</vt:lpstr>
      <vt:lpstr>I praktiken test</vt:lpstr>
      <vt:lpstr>Storlek?</vt:lpstr>
      <vt:lpstr>Bild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PÅHITTADE SKALAN</dc:title>
  <dc:creator>Cristian</dc:creator>
  <cp:lastModifiedBy>Cristian</cp:lastModifiedBy>
  <cp:revision>7</cp:revision>
  <dcterms:created xsi:type="dcterms:W3CDTF">2015-03-17T10:48:45Z</dcterms:created>
  <dcterms:modified xsi:type="dcterms:W3CDTF">2015-03-17T11:51:50Z</dcterms:modified>
</cp:coreProperties>
</file>