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2569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1159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24346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525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83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6481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3655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2058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6000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3405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95047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7580-1A50-4DC4-AB56-B74C68EAAA3A}" type="datetimeFigureOut">
              <a:rPr lang="sv-SE" smtClean="0"/>
              <a:pPr/>
              <a:t>2015-11-09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62E7-C2EE-4D26-B09F-2D406FA56F3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6319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Bildbehandla med gratis programvaror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Picasa, Gimp och Polarr editor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71430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Picasa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/>
              <a:t>Visa gränssnittet</a:t>
            </a:r>
          </a:p>
          <a:p>
            <a:pPr lvl="0"/>
            <a:r>
              <a:rPr lang="sv-SE" dirty="0"/>
              <a:t>Bildspel</a:t>
            </a:r>
          </a:p>
          <a:p>
            <a:pPr lvl="0"/>
            <a:r>
              <a:rPr lang="sv-SE" dirty="0"/>
              <a:t>Beskära till 2000 pixlar, Exportera bild till mapp</a:t>
            </a:r>
          </a:p>
          <a:p>
            <a:pPr lvl="0"/>
            <a:r>
              <a:rPr lang="sv-SE" dirty="0"/>
              <a:t>Grundläggande bildjustering</a:t>
            </a:r>
          </a:p>
          <a:p>
            <a:pPr lvl="0"/>
            <a:r>
              <a:rPr lang="sv-SE" dirty="0"/>
              <a:t>Enkel retuch</a:t>
            </a:r>
          </a:p>
          <a:p>
            <a:pPr lvl="0"/>
            <a:r>
              <a:rPr lang="sv-SE" dirty="0" smtClean="0"/>
              <a:t>Vitbalans, ”Jag </a:t>
            </a:r>
            <a:r>
              <a:rPr lang="sv-SE" dirty="0"/>
              <a:t>har tur”, svartvit och filter</a:t>
            </a:r>
          </a:p>
          <a:p>
            <a:pPr lvl="0"/>
            <a:r>
              <a:rPr lang="sv-SE" dirty="0" smtClean="0"/>
              <a:t>Kollage</a:t>
            </a:r>
          </a:p>
          <a:p>
            <a:pPr lvl="0"/>
            <a:r>
              <a:rPr lang="sv-SE" dirty="0" smtClean="0"/>
              <a:t>Exifdata (egenskaper)</a:t>
            </a:r>
            <a:endParaRPr lang="sv-SE" dirty="0"/>
          </a:p>
          <a:p>
            <a:pPr lvl="0"/>
            <a:r>
              <a:rPr lang="sv-SE" dirty="0"/>
              <a:t>Picasa ändrar inte i orginalbilden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25638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Gimp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Mycket </a:t>
            </a:r>
            <a:r>
              <a:rPr lang="sv-SE" dirty="0" smtClean="0"/>
              <a:t>avancerat, likt Photoshop</a:t>
            </a:r>
          </a:p>
          <a:p>
            <a:pPr lvl="0"/>
            <a:r>
              <a:rPr lang="sv-SE" dirty="0" smtClean="0"/>
              <a:t>Kurvor</a:t>
            </a:r>
            <a:endParaRPr lang="sv-SE" dirty="0"/>
          </a:p>
          <a:p>
            <a:pPr lvl="0"/>
            <a:r>
              <a:rPr lang="sv-SE" dirty="0" smtClean="0"/>
              <a:t>Skugga / Efterbelysa</a:t>
            </a:r>
          </a:p>
          <a:p>
            <a:pPr lvl="0"/>
            <a:r>
              <a:rPr lang="sv-SE" dirty="0" smtClean="0"/>
              <a:t>Healing brush</a:t>
            </a:r>
          </a:p>
          <a:p>
            <a:pPr lvl="0"/>
            <a:r>
              <a:rPr lang="sv-SE" dirty="0" smtClean="0"/>
              <a:t>Beskära</a:t>
            </a:r>
          </a:p>
          <a:p>
            <a:pPr lvl="0"/>
            <a:r>
              <a:rPr lang="sv-SE" dirty="0" smtClean="0"/>
              <a:t>Lagerhantering / Blandningslägen</a:t>
            </a:r>
          </a:p>
          <a:p>
            <a:pPr lvl="0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05779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Vilken</a:t>
            </a:r>
            <a:r>
              <a:rPr lang="en-US" b="1" dirty="0" smtClean="0"/>
              <a:t> </a:t>
            </a:r>
            <a:r>
              <a:rPr lang="en-US" b="1" dirty="0" err="1" smtClean="0"/>
              <a:t>är</a:t>
            </a:r>
            <a:r>
              <a:rPr lang="en-US" b="1" dirty="0" smtClean="0"/>
              <a:t> </a:t>
            </a:r>
            <a:r>
              <a:rPr lang="en-US" b="1" dirty="0" err="1" smtClean="0"/>
              <a:t>bäst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dej</a:t>
            </a:r>
            <a:r>
              <a:rPr lang="en-US" b="1" dirty="0" smtClean="0"/>
              <a:t>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v-SE" b="1" dirty="0" smtClean="0"/>
              <a:t>Picasa</a:t>
            </a:r>
            <a:r>
              <a:rPr lang="sv-SE" dirty="0" smtClean="0"/>
              <a:t> </a:t>
            </a:r>
            <a:r>
              <a:rPr lang="en-US" dirty="0"/>
              <a:t>You’re not interested in spending a lot of time editing</a:t>
            </a:r>
            <a:endParaRPr lang="sv-SE" dirty="0"/>
          </a:p>
          <a:p>
            <a:pPr lvl="0"/>
            <a:r>
              <a:rPr lang="en-US" dirty="0"/>
              <a:t>Looking for a tool to make easy, basic edits &amp; adjustments</a:t>
            </a:r>
            <a:endParaRPr lang="sv-SE" dirty="0"/>
          </a:p>
          <a:p>
            <a:pPr lvl="0"/>
            <a:r>
              <a:rPr lang="en-US" dirty="0"/>
              <a:t>You want a quick and easy way to share large sets of pictures with family</a:t>
            </a:r>
            <a:endParaRPr lang="sv-SE" dirty="0"/>
          </a:p>
          <a:p>
            <a:pPr lvl="0"/>
            <a:r>
              <a:rPr lang="en-US" dirty="0"/>
              <a:t>You want a photo management program</a:t>
            </a:r>
            <a:endParaRPr lang="sv-SE" dirty="0"/>
          </a:p>
          <a:p>
            <a:pPr lvl="0"/>
            <a:r>
              <a:rPr lang="en-US" dirty="0"/>
              <a:t>You want a easy way to upload pictures for posting in Google+ or other social networks.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 </a:t>
            </a:r>
            <a:endParaRPr lang="sv-SE" dirty="0"/>
          </a:p>
          <a:p>
            <a:pPr lvl="0"/>
            <a:endParaRPr lang="sv-SE" b="1" dirty="0" smtClean="0"/>
          </a:p>
          <a:p>
            <a:pPr lvl="0"/>
            <a:r>
              <a:rPr lang="sv-SE" b="1" dirty="0" smtClean="0"/>
              <a:t>GIMP</a:t>
            </a:r>
            <a:r>
              <a:rPr lang="sv-SE" dirty="0" smtClean="0"/>
              <a:t> </a:t>
            </a:r>
            <a:r>
              <a:rPr lang="en-US" dirty="0"/>
              <a:t>You want Photoshop capability – for free.</a:t>
            </a:r>
            <a:endParaRPr lang="sv-SE" dirty="0"/>
          </a:p>
          <a:p>
            <a:pPr lvl="0"/>
            <a:r>
              <a:rPr lang="en-US" dirty="0"/>
              <a:t>When editing a single image at a time isn’t a problem</a:t>
            </a:r>
            <a:endParaRPr lang="sv-SE" dirty="0"/>
          </a:p>
          <a:p>
            <a:pPr lvl="0"/>
            <a:r>
              <a:rPr lang="en-US" dirty="0"/>
              <a:t>Need to work on variety of file types like: RAW, TIFF, PSD, BMP or JPEG</a:t>
            </a:r>
            <a:endParaRPr lang="sv-SE" dirty="0"/>
          </a:p>
          <a:p>
            <a:pPr lvl="0"/>
            <a:r>
              <a:rPr lang="en-US" dirty="0"/>
              <a:t>When you need advanced image editing control</a:t>
            </a:r>
            <a:endParaRPr lang="sv-SE" dirty="0"/>
          </a:p>
          <a:p>
            <a:pPr lvl="0"/>
            <a:r>
              <a:rPr lang="en-US" dirty="0"/>
              <a:t>Final image quality is the most important thing to you</a:t>
            </a:r>
            <a:endParaRPr lang="sv-SE" dirty="0"/>
          </a:p>
          <a:p>
            <a:pPr lvl="0"/>
            <a:r>
              <a:rPr lang="en-US" dirty="0"/>
              <a:t>When no need for easy sharing of large sets of images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58388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131</Words>
  <Application>Microsoft Office PowerPoint</Application>
  <PresentationFormat>Bildspel på skärmen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 Theme</vt:lpstr>
      <vt:lpstr>Bildbehandla med gratis programvaror</vt:lpstr>
      <vt:lpstr>Picasa</vt:lpstr>
      <vt:lpstr>Gimp</vt:lpstr>
      <vt:lpstr>Vilken är bäst för dej?</vt:lpstr>
    </vt:vector>
  </TitlesOfParts>
  <Company>Ericsson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Bildbehandla med gratis programvaror</dc:title>
  <dc:creator>Daniel Prembäck</dc:creator>
  <cp:lastModifiedBy>Cristian</cp:lastModifiedBy>
  <cp:revision>10</cp:revision>
  <dcterms:created xsi:type="dcterms:W3CDTF">2015-09-24T07:24:39Z</dcterms:created>
  <dcterms:modified xsi:type="dcterms:W3CDTF">2015-11-09T08:11:08Z</dcterms:modified>
</cp:coreProperties>
</file>