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7580-1A50-4DC4-AB56-B74C68EAAA3A}" type="datetimeFigureOut">
              <a:rPr lang="sv-SE" smtClean="0"/>
              <a:pPr/>
              <a:t>2015-11-09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62E7-C2EE-4D26-B09F-2D406FA56F3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8256907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7580-1A50-4DC4-AB56-B74C68EAAA3A}" type="datetimeFigureOut">
              <a:rPr lang="sv-SE" smtClean="0"/>
              <a:pPr/>
              <a:t>2015-11-09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62E7-C2EE-4D26-B09F-2D406FA56F3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9115935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7580-1A50-4DC4-AB56-B74C68EAAA3A}" type="datetimeFigureOut">
              <a:rPr lang="sv-SE" smtClean="0"/>
              <a:pPr/>
              <a:t>2015-11-09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62E7-C2EE-4D26-B09F-2D406FA56F3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243462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7580-1A50-4DC4-AB56-B74C68EAAA3A}" type="datetimeFigureOut">
              <a:rPr lang="sv-SE" smtClean="0"/>
              <a:pPr/>
              <a:t>2015-11-09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62E7-C2EE-4D26-B09F-2D406FA56F3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95256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7580-1A50-4DC4-AB56-B74C68EAAA3A}" type="datetimeFigureOut">
              <a:rPr lang="sv-SE" smtClean="0"/>
              <a:pPr/>
              <a:t>2015-11-09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62E7-C2EE-4D26-B09F-2D406FA56F3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13835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7580-1A50-4DC4-AB56-B74C68EAAA3A}" type="datetimeFigureOut">
              <a:rPr lang="sv-SE" smtClean="0"/>
              <a:pPr/>
              <a:t>2015-11-09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62E7-C2EE-4D26-B09F-2D406FA56F3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664816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7580-1A50-4DC4-AB56-B74C68EAAA3A}" type="datetimeFigureOut">
              <a:rPr lang="sv-SE" smtClean="0"/>
              <a:pPr/>
              <a:t>2015-11-09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62E7-C2EE-4D26-B09F-2D406FA56F3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365593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7580-1A50-4DC4-AB56-B74C68EAAA3A}" type="datetimeFigureOut">
              <a:rPr lang="sv-SE" smtClean="0"/>
              <a:pPr/>
              <a:t>2015-11-09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62E7-C2EE-4D26-B09F-2D406FA56F3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720586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7580-1A50-4DC4-AB56-B74C68EAAA3A}" type="datetimeFigureOut">
              <a:rPr lang="sv-SE" smtClean="0"/>
              <a:pPr/>
              <a:t>2015-11-09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62E7-C2EE-4D26-B09F-2D406FA56F3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460004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7580-1A50-4DC4-AB56-B74C68EAAA3A}" type="datetimeFigureOut">
              <a:rPr lang="sv-SE" smtClean="0"/>
              <a:pPr/>
              <a:t>2015-11-09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62E7-C2EE-4D26-B09F-2D406FA56F3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27340588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47580-1A50-4DC4-AB56-B74C68EAAA3A}" type="datetimeFigureOut">
              <a:rPr lang="sv-SE" smtClean="0"/>
              <a:pPr/>
              <a:t>2015-11-09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5762E7-C2EE-4D26-B09F-2D406FA56F3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9504710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v-S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v-S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847580-1A50-4DC4-AB56-B74C68EAAA3A}" type="datetimeFigureOut">
              <a:rPr lang="sv-SE" smtClean="0"/>
              <a:pPr/>
              <a:t>2015-11-09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762E7-C2EE-4D26-B09F-2D406FA56F34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xmlns="" val="3163193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dirty="0" smtClean="0"/>
              <a:t>Bildbehandla med gratis programvaror</a:t>
            </a:r>
            <a:endParaRPr lang="sv-S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Picasa, Gimp och Polarr editor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714309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/>
              <a:t>Picasa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sv-SE" dirty="0"/>
              <a:t>Visa gränssnittet</a:t>
            </a:r>
          </a:p>
          <a:p>
            <a:pPr lvl="0"/>
            <a:r>
              <a:rPr lang="sv-SE" dirty="0"/>
              <a:t>Bildspel</a:t>
            </a:r>
          </a:p>
          <a:p>
            <a:pPr lvl="0"/>
            <a:r>
              <a:rPr lang="sv-SE" dirty="0"/>
              <a:t>Beskära till 2000 pixlar, Exportera bild till mapp</a:t>
            </a:r>
          </a:p>
          <a:p>
            <a:pPr lvl="0"/>
            <a:r>
              <a:rPr lang="sv-SE" dirty="0"/>
              <a:t>Grundläggande bildjustering</a:t>
            </a:r>
          </a:p>
          <a:p>
            <a:pPr lvl="0"/>
            <a:r>
              <a:rPr lang="sv-SE" dirty="0"/>
              <a:t>Enkel retuch</a:t>
            </a:r>
          </a:p>
          <a:p>
            <a:pPr lvl="0"/>
            <a:r>
              <a:rPr lang="sv-SE" dirty="0" smtClean="0"/>
              <a:t>Vitbalans, ”Jag </a:t>
            </a:r>
            <a:r>
              <a:rPr lang="sv-SE" dirty="0"/>
              <a:t>har tur”, svartvit och filter</a:t>
            </a:r>
          </a:p>
          <a:p>
            <a:pPr lvl="0"/>
            <a:r>
              <a:rPr lang="sv-SE" dirty="0" smtClean="0"/>
              <a:t>Kollage</a:t>
            </a:r>
          </a:p>
          <a:p>
            <a:pPr lvl="0"/>
            <a:r>
              <a:rPr lang="sv-SE" dirty="0" smtClean="0"/>
              <a:t>Exifdata (egenskaper)</a:t>
            </a:r>
            <a:endParaRPr lang="sv-SE" dirty="0"/>
          </a:p>
          <a:p>
            <a:pPr lvl="0"/>
            <a:r>
              <a:rPr lang="sv-SE" dirty="0"/>
              <a:t>Picasa ändrar inte i orginalbilden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32563802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b="1" dirty="0" smtClean="0"/>
              <a:t>Gimp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Mycket </a:t>
            </a:r>
            <a:r>
              <a:rPr lang="sv-SE" dirty="0" smtClean="0"/>
              <a:t>avancerat, likt Photoshop</a:t>
            </a:r>
          </a:p>
          <a:p>
            <a:pPr lvl="0"/>
            <a:r>
              <a:rPr lang="sv-SE" dirty="0" smtClean="0"/>
              <a:t>Kurvor</a:t>
            </a:r>
            <a:endParaRPr lang="sv-SE" dirty="0"/>
          </a:p>
          <a:p>
            <a:pPr lvl="0"/>
            <a:r>
              <a:rPr lang="sv-SE" dirty="0" smtClean="0"/>
              <a:t>Skugga / Efterbelysa</a:t>
            </a:r>
          </a:p>
          <a:p>
            <a:pPr lvl="0"/>
            <a:r>
              <a:rPr lang="sv-SE" dirty="0" smtClean="0"/>
              <a:t>Healing brush</a:t>
            </a:r>
          </a:p>
          <a:p>
            <a:pPr lvl="0"/>
            <a:r>
              <a:rPr lang="sv-SE" dirty="0" smtClean="0"/>
              <a:t>Beskära</a:t>
            </a:r>
          </a:p>
          <a:p>
            <a:pPr lvl="0"/>
            <a:r>
              <a:rPr lang="sv-SE" dirty="0" smtClean="0"/>
              <a:t>Lagerhantering / Blandningslägen</a:t>
            </a:r>
          </a:p>
          <a:p>
            <a:pPr lvl="0"/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1057793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Vilken</a:t>
            </a:r>
            <a:r>
              <a:rPr lang="en-US" b="1" dirty="0" smtClean="0"/>
              <a:t> </a:t>
            </a:r>
            <a:r>
              <a:rPr lang="en-US" b="1" dirty="0" err="1" smtClean="0"/>
              <a:t>är</a:t>
            </a:r>
            <a:r>
              <a:rPr lang="en-US" b="1" dirty="0" smtClean="0"/>
              <a:t> </a:t>
            </a:r>
            <a:r>
              <a:rPr lang="en-US" b="1" dirty="0" err="1" smtClean="0"/>
              <a:t>bäst</a:t>
            </a:r>
            <a:r>
              <a:rPr lang="en-US" b="1" dirty="0" smtClean="0"/>
              <a:t> </a:t>
            </a:r>
            <a:r>
              <a:rPr lang="en-US" b="1" dirty="0" err="1" smtClean="0"/>
              <a:t>för</a:t>
            </a:r>
            <a:r>
              <a:rPr lang="en-US" b="1" dirty="0" smtClean="0"/>
              <a:t> </a:t>
            </a:r>
            <a:r>
              <a:rPr lang="en-US" b="1" dirty="0" err="1" smtClean="0"/>
              <a:t>dej</a:t>
            </a:r>
            <a:r>
              <a:rPr lang="en-US" b="1" dirty="0" smtClean="0"/>
              <a:t>?</a:t>
            </a:r>
            <a:endParaRPr lang="sv-S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sv-SE" b="1" dirty="0" smtClean="0"/>
              <a:t>Picasa</a:t>
            </a:r>
            <a:r>
              <a:rPr lang="sv-SE" dirty="0" smtClean="0"/>
              <a:t> </a:t>
            </a:r>
            <a:r>
              <a:rPr lang="en-US" dirty="0"/>
              <a:t>You’re not interested in spending a lot of time editing</a:t>
            </a:r>
            <a:endParaRPr lang="sv-SE" dirty="0"/>
          </a:p>
          <a:p>
            <a:pPr lvl="0"/>
            <a:r>
              <a:rPr lang="en-US" dirty="0"/>
              <a:t>Looking for a tool to make easy, basic edits &amp; adjustments</a:t>
            </a:r>
            <a:endParaRPr lang="sv-SE" dirty="0"/>
          </a:p>
          <a:p>
            <a:pPr lvl="0"/>
            <a:r>
              <a:rPr lang="en-US" dirty="0"/>
              <a:t>You want a quick and easy way to share large sets of pictures with family</a:t>
            </a:r>
            <a:endParaRPr lang="sv-SE" dirty="0"/>
          </a:p>
          <a:p>
            <a:pPr lvl="0"/>
            <a:r>
              <a:rPr lang="en-US" dirty="0"/>
              <a:t>You want a photo management program</a:t>
            </a:r>
            <a:endParaRPr lang="sv-SE" dirty="0"/>
          </a:p>
          <a:p>
            <a:pPr lvl="0"/>
            <a:r>
              <a:rPr lang="en-US" dirty="0"/>
              <a:t>You want a easy way to upload pictures for posting in Google+ or other social networks.</a:t>
            </a:r>
            <a:endParaRPr lang="sv-SE" dirty="0"/>
          </a:p>
          <a:p>
            <a:pPr marL="0" indent="0">
              <a:buNone/>
            </a:pPr>
            <a:r>
              <a:rPr lang="en-US" dirty="0"/>
              <a:t> </a:t>
            </a:r>
            <a:endParaRPr lang="sv-SE" dirty="0"/>
          </a:p>
          <a:p>
            <a:pPr lvl="0"/>
            <a:endParaRPr lang="sv-SE" b="1" dirty="0" smtClean="0"/>
          </a:p>
          <a:p>
            <a:pPr lvl="0"/>
            <a:r>
              <a:rPr lang="sv-SE" b="1" dirty="0" smtClean="0"/>
              <a:t>GIMP</a:t>
            </a:r>
            <a:r>
              <a:rPr lang="sv-SE" dirty="0" smtClean="0"/>
              <a:t> </a:t>
            </a:r>
            <a:r>
              <a:rPr lang="en-US" dirty="0"/>
              <a:t>You want Photoshop capability – for free.</a:t>
            </a:r>
            <a:endParaRPr lang="sv-SE" dirty="0"/>
          </a:p>
          <a:p>
            <a:pPr lvl="0"/>
            <a:r>
              <a:rPr lang="en-US" dirty="0"/>
              <a:t>When editing a single image at a time isn’t a problem</a:t>
            </a:r>
            <a:endParaRPr lang="sv-SE" dirty="0"/>
          </a:p>
          <a:p>
            <a:pPr lvl="0"/>
            <a:r>
              <a:rPr lang="en-US" dirty="0"/>
              <a:t>Need to work on variety of file types like: RAW, TIFF, PSD, BMP or JPEG</a:t>
            </a:r>
            <a:endParaRPr lang="sv-SE" dirty="0"/>
          </a:p>
          <a:p>
            <a:pPr lvl="0"/>
            <a:r>
              <a:rPr lang="en-US" dirty="0"/>
              <a:t>When you need advanced image editing control</a:t>
            </a:r>
            <a:endParaRPr lang="sv-SE" dirty="0"/>
          </a:p>
          <a:p>
            <a:pPr lvl="0"/>
            <a:r>
              <a:rPr lang="en-US" dirty="0"/>
              <a:t>Final image quality is the most important thing to you</a:t>
            </a:r>
            <a:endParaRPr lang="sv-SE" dirty="0"/>
          </a:p>
          <a:p>
            <a:pPr lvl="0"/>
            <a:r>
              <a:rPr lang="en-US" dirty="0"/>
              <a:t>When no need for easy sharing of large sets of images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xmlns="" val="15838873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664</TotalTime>
  <Words>131</Words>
  <Application>Microsoft Office PowerPoint</Application>
  <PresentationFormat>Bildspel på skärmen (4:3)</PresentationFormat>
  <Paragraphs>33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5" baseType="lpstr">
      <vt:lpstr>Office Theme</vt:lpstr>
      <vt:lpstr>Bildbehandla med gratis programvaror</vt:lpstr>
      <vt:lpstr>Picasa</vt:lpstr>
      <vt:lpstr>Gimp</vt:lpstr>
      <vt:lpstr>Vilken är bäst för dej?</vt:lpstr>
    </vt:vector>
  </TitlesOfParts>
  <Company>Ericsson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Bildbehandla med gratis programvaror</dc:title>
  <dc:creator>Daniel Prembäck</dc:creator>
  <cp:lastModifiedBy>Cristian</cp:lastModifiedBy>
  <cp:revision>10</cp:revision>
  <dcterms:created xsi:type="dcterms:W3CDTF">2015-09-24T07:24:39Z</dcterms:created>
  <dcterms:modified xsi:type="dcterms:W3CDTF">2015-11-09T08:11:08Z</dcterms:modified>
</cp:coreProperties>
</file>