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7" r:id="rId4"/>
    <p:sldId id="258" r:id="rId5"/>
    <p:sldId id="268" r:id="rId6"/>
    <p:sldId id="259" r:id="rId7"/>
    <p:sldId id="261" r:id="rId8"/>
    <p:sldId id="260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750439-C081-3E41-8A94-99F470F1F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88BAB00-D4DC-8240-8E9A-816AB0EC4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E37B33-5FE7-4440-9B0E-5734F2165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8B52-1381-9944-AAA5-5991891ED126}" type="datetimeFigureOut">
              <a:rPr lang="sv-SE" smtClean="0"/>
              <a:t>2021-10-07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8592A7-70D3-3C4F-9112-8C08DDD9B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EF2BE7-EFEB-4441-B75F-5AFA912F5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84E9C-B482-C943-8703-FD880406A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6119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44626-E3C0-2145-892F-99BCCC82A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C3CFA92-3977-5D40-903C-E3C5CEC2B6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C788F95-D0C5-784C-984D-5EB73AD46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8B52-1381-9944-AAA5-5991891ED126}" type="datetimeFigureOut">
              <a:rPr lang="sv-SE" smtClean="0"/>
              <a:t>2021-10-07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0C7740B-39EF-424B-BDED-C7F5CA092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CA55497-582F-DE4E-ACCC-E001C19B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84E9C-B482-C943-8703-FD880406A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889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AB22CE7-9BCF-604A-A1F7-E507DCB04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56A858F-A368-3440-97F9-46D273D6B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BC6CCD9-D9E0-8242-9040-228C7EC12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8B52-1381-9944-AAA5-5991891ED126}" type="datetimeFigureOut">
              <a:rPr lang="sv-SE" smtClean="0"/>
              <a:t>2021-10-07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E6CDF99-E9C5-C14A-B43E-8E7A92968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6171B9-C12A-FD4A-AC2B-84054B3A1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84E9C-B482-C943-8703-FD880406A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9270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D5A64B-43C3-9D49-8DA5-016BC7435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A204B5-5162-B24F-B456-A3515C024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F5642C1-65DD-F94A-8BDB-52A25A0F2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8B52-1381-9944-AAA5-5991891ED126}" type="datetimeFigureOut">
              <a:rPr lang="sv-SE" smtClean="0"/>
              <a:t>2021-10-07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367557C-0A60-904A-8404-EDD59C4D5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2E698D4-D851-8041-BFA2-D74424FE2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84E9C-B482-C943-8703-FD880406A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73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0EA75E-F9CD-A543-82F6-E9CB29A80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E2E1028-FD37-BD4E-AD4F-A1C736012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B1969FB-82CF-FF42-82BE-29D57191F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8B52-1381-9944-AAA5-5991891ED126}" type="datetimeFigureOut">
              <a:rPr lang="sv-SE" smtClean="0"/>
              <a:t>2021-10-07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F984D08-82E2-CD46-A479-2A3662FDE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7BF5D3-F351-E944-BA5D-E4A4FDAE4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84E9C-B482-C943-8703-FD880406A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9922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82BA73-E5E0-F740-A196-DBA3EF972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B2294A-B263-7646-A440-D9CBCBE141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4947E7D-47EF-2D42-88B5-7F6BB35C8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BEC5174-53BA-CD46-9D0A-EC56A1E2C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8B52-1381-9944-AAA5-5991891ED126}" type="datetimeFigureOut">
              <a:rPr lang="sv-SE" smtClean="0"/>
              <a:t>2021-10-07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148E541-9DEA-DF4E-89A7-3F496C957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7648C27-3D72-B043-9CBD-09D7C1E11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84E9C-B482-C943-8703-FD880406A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944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9196D1-9291-1641-BDAB-44191FF4A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BA37559-9006-1440-8265-C5D62D669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2741D84-BB5E-3144-96AA-503367ADB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5031945-C3D6-1445-98B1-14DB1155F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D121DC2-7580-3648-825C-7803E2F0F5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CB70C8E-16F6-3348-8550-0F1D80D82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8B52-1381-9944-AAA5-5991891ED126}" type="datetimeFigureOut">
              <a:rPr lang="sv-SE" smtClean="0"/>
              <a:t>2021-10-07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40B1D8F-C632-C541-9537-EF42EB2C4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080A51F-CC51-9A44-9499-539396D72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84E9C-B482-C943-8703-FD880406A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925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FEE47E-76FF-DD48-92C0-601A366CA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3EF80C1-C7A3-0940-81CE-0EB2184FF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8B52-1381-9944-AAA5-5991891ED126}" type="datetimeFigureOut">
              <a:rPr lang="sv-SE" smtClean="0"/>
              <a:t>2021-10-07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A551A34-72FD-5640-BC4A-4FFDAD36E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142A50-1D1A-6648-B18A-65E6FB7DF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84E9C-B482-C943-8703-FD880406A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045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8A6F87E-ECCD-3B46-AE63-BCA5D2E45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8B52-1381-9944-AAA5-5991891ED126}" type="datetimeFigureOut">
              <a:rPr lang="sv-SE" smtClean="0"/>
              <a:t>2021-10-07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F06D665-3663-1C4D-BA98-495236FA3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4332CC8-96DF-B240-A360-A97826F80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84E9C-B482-C943-8703-FD880406A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898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9ED337-DC46-C74C-B124-178779A30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70BC09-1DAC-4E40-AB2F-EF82AD79F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A671CB4-D3F4-A04D-8517-3D7E7B5FD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56AB882-B908-374E-9B14-37C1F484B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8B52-1381-9944-AAA5-5991891ED126}" type="datetimeFigureOut">
              <a:rPr lang="sv-SE" smtClean="0"/>
              <a:t>2021-10-07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B0577DC-5FA5-4744-BE7C-C7B651D5E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95C635A-5108-834C-8098-CE2A10098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84E9C-B482-C943-8703-FD880406A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106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FB95EF-CEA5-154E-ABF2-3426FC01D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8366FCE-A529-764D-93C4-90BFAC2DBF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41F19A1-E9F1-3F43-AD83-8FCD0B573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77BF46-81A8-5A48-A88D-F98C9CCBE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8B52-1381-9944-AAA5-5991891ED126}" type="datetimeFigureOut">
              <a:rPr lang="sv-SE" smtClean="0"/>
              <a:t>2021-10-07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41463C-1529-8B46-A3F8-012367E12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B44B8A8-85CB-0A4E-8A6D-95DAAF656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84E9C-B482-C943-8703-FD880406A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4675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92C8B19-5C66-8843-B74D-6F5FDB6CD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1B67CE1-53CF-3B4E-B540-02B3F73F4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B22D8EA-7BB2-6548-84AE-60DCD20852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48B52-1381-9944-AAA5-5991891ED126}" type="datetimeFigureOut">
              <a:rPr lang="sv-SE" smtClean="0"/>
              <a:t>2021-10-07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C85946-568E-D34C-B757-6BCB10C65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52E511F-55E6-2B4C-A39C-365818FAF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84E9C-B482-C943-8703-FD880406A5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322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74D9A0-86B1-D243-8A58-979DDF4431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Dator krav för Fotohanterings program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0BB6FDF-43F5-3644-8C86-88E5BCDFF4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Olle Bågling</a:t>
            </a:r>
          </a:p>
        </p:txBody>
      </p:sp>
    </p:spTree>
    <p:extLst>
      <p:ext uri="{BB962C8B-B14F-4D97-AF65-F5344CB8AC3E}">
        <p14:creationId xmlns:p14="http://schemas.microsoft.com/office/powerpoint/2010/main" val="4089853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034917-45C9-634B-AF00-037A729D3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Capture</a:t>
            </a:r>
            <a:r>
              <a:rPr lang="sv-SE" dirty="0"/>
              <a:t> </a:t>
            </a:r>
            <a:r>
              <a:rPr lang="sv-SE" dirty="0" err="1"/>
              <a:t>One</a:t>
            </a:r>
            <a:r>
              <a:rPr lang="sv-SE" dirty="0"/>
              <a:t> Pro V21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9992DEC-0C6F-9846-9BF3-C1FFF9A2E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Windows 8.1 eller 10 (64-bit)</a:t>
            </a:r>
          </a:p>
          <a:p>
            <a:pPr lvl="1"/>
            <a:r>
              <a:rPr lang="sv-SE" dirty="0"/>
              <a:t>Intel eller AMD CPU med 2 kärnor. 4 eller fler kärnor är rekommenderat.</a:t>
            </a:r>
          </a:p>
          <a:p>
            <a:pPr lvl="1"/>
            <a:r>
              <a:rPr lang="sv-SE" dirty="0"/>
              <a:t>8 GB ram är minimum rekommenderat 16GB eller mera.</a:t>
            </a:r>
          </a:p>
          <a:p>
            <a:pPr lvl="1"/>
            <a:r>
              <a:rPr lang="sv-SE" dirty="0"/>
              <a:t>10 GB HD, SSD är rekommenderat</a:t>
            </a:r>
          </a:p>
          <a:p>
            <a:pPr lvl="1"/>
            <a:r>
              <a:rPr lang="sv-SE" dirty="0"/>
              <a:t>Kalibrerad skärm med 1280x800 24-bitar upplösning, 1920x1200 är rekommenderat</a:t>
            </a:r>
          </a:p>
          <a:p>
            <a:pPr lvl="1"/>
            <a:r>
              <a:rPr lang="sv-SE" dirty="0" err="1"/>
              <a:t>Nvidia</a:t>
            </a:r>
            <a:r>
              <a:rPr lang="sv-SE" dirty="0"/>
              <a:t> eller AMD GPU med 8GB+ minne</a:t>
            </a:r>
          </a:p>
          <a:p>
            <a:r>
              <a:rPr lang="sv-SE" dirty="0" err="1"/>
              <a:t>MacOS</a:t>
            </a:r>
            <a:r>
              <a:rPr lang="sv-SE" dirty="0"/>
              <a:t> 10.13 eller senare</a:t>
            </a:r>
          </a:p>
          <a:p>
            <a:pPr lvl="1"/>
            <a:r>
              <a:rPr lang="sv-SE" dirty="0"/>
              <a:t>Intel CPU med 2 kärnor, 4 eller fler kärnor är rekommenderat.</a:t>
            </a:r>
          </a:p>
          <a:p>
            <a:pPr lvl="1"/>
            <a:r>
              <a:rPr lang="sv-SE" dirty="0"/>
              <a:t>8 GB ram är minimum rekommenderat 16GB eller mera.</a:t>
            </a:r>
          </a:p>
          <a:p>
            <a:pPr lvl="1"/>
            <a:r>
              <a:rPr lang="sv-SE" dirty="0"/>
              <a:t>10 GB HD, SSD är rekommenderat</a:t>
            </a:r>
          </a:p>
          <a:p>
            <a:pPr lvl="1"/>
            <a:r>
              <a:rPr lang="sv-SE" dirty="0"/>
              <a:t>Kalibrerad skärm med 1280x800 24-bitar upplösning, 1920x1200 är rekommenderat</a:t>
            </a:r>
          </a:p>
          <a:p>
            <a:pPr lvl="1"/>
            <a:r>
              <a:rPr lang="sv-SE" dirty="0" err="1"/>
              <a:t>Nvidia</a:t>
            </a:r>
            <a:r>
              <a:rPr lang="sv-SE" dirty="0"/>
              <a:t> eller AMD GPU med 8GB+ minne</a:t>
            </a:r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5776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7AA5A6-0D5C-6140-9C35-29CC08E47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DxO</a:t>
            </a:r>
            <a:r>
              <a:rPr lang="sv-SE" dirty="0"/>
              <a:t> Pure </a:t>
            </a:r>
            <a:r>
              <a:rPr lang="sv-SE" dirty="0" err="1"/>
              <a:t>Raw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BC6E0F-E8D0-F545-953E-FADB48ADE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Windows 10 1809 (64bit) eller senare</a:t>
            </a:r>
          </a:p>
          <a:p>
            <a:pPr lvl="1"/>
            <a:r>
              <a:rPr lang="sv-SE" dirty="0"/>
              <a:t>Intel </a:t>
            </a:r>
            <a:r>
              <a:rPr lang="sv-SE" dirty="0" err="1"/>
              <a:t>Core</a:t>
            </a:r>
            <a:r>
              <a:rPr lang="sv-SE" dirty="0"/>
              <a:t> 2 eller AMD </a:t>
            </a:r>
            <a:r>
              <a:rPr lang="sv-SE" dirty="0" err="1"/>
              <a:t>Athlon</a:t>
            </a:r>
            <a:r>
              <a:rPr lang="sv-SE" dirty="0"/>
              <a:t> 64 x2 eller bättre</a:t>
            </a:r>
          </a:p>
          <a:p>
            <a:r>
              <a:rPr lang="sv-SE" dirty="0" err="1"/>
              <a:t>MacOS</a:t>
            </a:r>
            <a:r>
              <a:rPr lang="sv-SE" dirty="0"/>
              <a:t> 10.14 eller senare</a:t>
            </a:r>
          </a:p>
          <a:p>
            <a:pPr lvl="1"/>
            <a:r>
              <a:rPr lang="sv-SE" dirty="0"/>
              <a:t>Intel </a:t>
            </a:r>
            <a:r>
              <a:rPr lang="sv-SE" dirty="0" err="1"/>
              <a:t>Core</a:t>
            </a:r>
            <a:r>
              <a:rPr lang="sv-SE" dirty="0"/>
              <a:t> i5 eller bättre samt Apple Silicon</a:t>
            </a:r>
          </a:p>
          <a:p>
            <a:r>
              <a:rPr lang="sv-SE" dirty="0"/>
              <a:t>Gemensamt</a:t>
            </a:r>
          </a:p>
          <a:p>
            <a:pPr lvl="1"/>
            <a:r>
              <a:rPr lang="sv-SE" dirty="0"/>
              <a:t>4GB ram men 8GB är rekommenderat</a:t>
            </a:r>
          </a:p>
          <a:p>
            <a:pPr lvl="1"/>
            <a:r>
              <a:rPr lang="sv-SE" dirty="0"/>
              <a:t>4GB eller mera HD</a:t>
            </a:r>
          </a:p>
          <a:p>
            <a:pPr lvl="1"/>
            <a:r>
              <a:rPr lang="sv-SE" dirty="0"/>
              <a:t>NVIDIA </a:t>
            </a:r>
            <a:r>
              <a:rPr lang="sv-SE" dirty="0" err="1"/>
              <a:t>GeForce</a:t>
            </a:r>
            <a:r>
              <a:rPr lang="sv-SE" dirty="0"/>
              <a:t> 8, ATI </a:t>
            </a:r>
            <a:r>
              <a:rPr lang="sv-SE" dirty="0" err="1"/>
              <a:t>Radeon</a:t>
            </a:r>
            <a:r>
              <a:rPr lang="sv-SE" dirty="0"/>
              <a:t> HD2000 eller Intel HD Graphics 2000  och Apple Silicon</a:t>
            </a:r>
          </a:p>
        </p:txBody>
      </p:sp>
    </p:spTree>
    <p:extLst>
      <p:ext uri="{BB962C8B-B14F-4D97-AF65-F5344CB8AC3E}">
        <p14:creationId xmlns:p14="http://schemas.microsoft.com/office/powerpoint/2010/main" val="935079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DDA689-46DD-FD46-8935-145D22573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DxO</a:t>
            </a:r>
            <a:r>
              <a:rPr lang="sv-SE" dirty="0"/>
              <a:t> Photo </a:t>
            </a:r>
            <a:r>
              <a:rPr lang="sv-SE" dirty="0" err="1"/>
              <a:t>Library</a:t>
            </a:r>
            <a:r>
              <a:rPr lang="sv-SE" dirty="0"/>
              <a:t> 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5578CE-CF3E-514C-B1F4-8478DC7B9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Windows 8.1 eller 10 (64-bit)</a:t>
            </a:r>
          </a:p>
          <a:p>
            <a:pPr lvl="1"/>
            <a:r>
              <a:rPr lang="sv-SE" dirty="0"/>
              <a:t>Intel </a:t>
            </a:r>
            <a:r>
              <a:rPr lang="sv-SE" dirty="0" err="1"/>
              <a:t>Core</a:t>
            </a:r>
            <a:r>
              <a:rPr lang="sv-SE" dirty="0"/>
              <a:t> 2 eller AMD </a:t>
            </a:r>
            <a:r>
              <a:rPr lang="sv-SE" dirty="0" err="1"/>
              <a:t>Athlon</a:t>
            </a:r>
            <a:r>
              <a:rPr lang="sv-SE" dirty="0"/>
              <a:t> 64 X2 eller bättre</a:t>
            </a:r>
          </a:p>
          <a:p>
            <a:pPr lvl="1"/>
            <a:r>
              <a:rPr lang="sv-SE" dirty="0"/>
              <a:t>DirectX 10</a:t>
            </a:r>
          </a:p>
          <a:p>
            <a:pPr lvl="1"/>
            <a:r>
              <a:rPr lang="sv-SE" dirty="0" err="1"/>
              <a:t>OpenCL</a:t>
            </a:r>
            <a:r>
              <a:rPr lang="sv-SE" dirty="0"/>
              <a:t> 1.2 grafik kort med 1 GB video minne </a:t>
            </a:r>
          </a:p>
          <a:p>
            <a:pPr lvl="1"/>
            <a:r>
              <a:rPr lang="sv-SE" dirty="0"/>
              <a:t>NVIDIA GTX 1060, AMD </a:t>
            </a:r>
            <a:r>
              <a:rPr lang="sv-SE" dirty="0" err="1"/>
              <a:t>Radeon</a:t>
            </a:r>
            <a:r>
              <a:rPr lang="sv-SE" dirty="0"/>
              <a:t> RX 580 eller bättre rekommenderat för </a:t>
            </a:r>
            <a:r>
              <a:rPr lang="sv-SE" dirty="0" err="1"/>
              <a:t>DeepPrime</a:t>
            </a:r>
            <a:endParaRPr lang="sv-SE" dirty="0"/>
          </a:p>
          <a:p>
            <a:r>
              <a:rPr lang="sv-SE" dirty="0" err="1"/>
              <a:t>MacOS</a:t>
            </a:r>
            <a:r>
              <a:rPr lang="sv-SE" dirty="0"/>
              <a:t> 10.14.6 eller senare</a:t>
            </a:r>
          </a:p>
          <a:p>
            <a:pPr lvl="1"/>
            <a:r>
              <a:rPr lang="sv-SE" dirty="0"/>
              <a:t>Intel I7 eller bättre, Apple Silicon</a:t>
            </a:r>
          </a:p>
          <a:p>
            <a:pPr lvl="1"/>
            <a:r>
              <a:rPr lang="sv-SE" dirty="0"/>
              <a:t>Grafik kort med 512MB video minne</a:t>
            </a:r>
          </a:p>
          <a:p>
            <a:pPr lvl="1"/>
            <a:r>
              <a:rPr lang="sv-SE" dirty="0"/>
              <a:t>AMD </a:t>
            </a:r>
            <a:r>
              <a:rPr lang="sv-SE" dirty="0" err="1"/>
              <a:t>Radeon</a:t>
            </a:r>
            <a:r>
              <a:rPr lang="sv-SE" dirty="0"/>
              <a:t> R6 M290X eller bättre för </a:t>
            </a:r>
            <a:r>
              <a:rPr lang="sv-SE" dirty="0" err="1"/>
              <a:t>DeepPrime</a:t>
            </a:r>
            <a:endParaRPr lang="sv-SE" dirty="0"/>
          </a:p>
          <a:p>
            <a:r>
              <a:rPr lang="sv-SE" dirty="0"/>
              <a:t>Gemensamt</a:t>
            </a:r>
          </a:p>
          <a:p>
            <a:pPr lvl="1"/>
            <a:r>
              <a:rPr lang="sv-SE" dirty="0"/>
              <a:t>8GB ram men 16 GB eller mer är rekommenderat</a:t>
            </a:r>
          </a:p>
          <a:p>
            <a:pPr lvl="1"/>
            <a:r>
              <a:rPr lang="sv-SE" dirty="0"/>
              <a:t>4GB eller mera HD 8 GB eller mer är rekommenderat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882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40E368-0B7F-EC49-8D8A-FA613EA18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Coral</a:t>
            </a:r>
            <a:r>
              <a:rPr lang="sv-SE" dirty="0"/>
              <a:t> </a:t>
            </a:r>
            <a:r>
              <a:rPr lang="sv-SE" dirty="0" err="1"/>
              <a:t>Aftershot</a:t>
            </a:r>
            <a:r>
              <a:rPr lang="sv-SE" dirty="0"/>
              <a:t> Pro 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B13723-629A-B445-BAFF-353C5D8D4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Windows 7, 8, 8.1 &amp; 10 (64 bit)</a:t>
            </a:r>
          </a:p>
          <a:p>
            <a:pPr lvl="1"/>
            <a:r>
              <a:rPr lang="sv-SE" dirty="0"/>
              <a:t>64-bit Intel eller AMD CPU, Multi-</a:t>
            </a:r>
            <a:r>
              <a:rPr lang="sv-SE" dirty="0" err="1"/>
              <a:t>core</a:t>
            </a:r>
            <a:r>
              <a:rPr lang="sv-SE" dirty="0"/>
              <a:t> är rekommenderat</a:t>
            </a:r>
          </a:p>
          <a:p>
            <a:pPr lvl="1"/>
            <a:r>
              <a:rPr lang="sv-SE" dirty="0"/>
              <a:t>400 MB HD eller mer</a:t>
            </a:r>
          </a:p>
          <a:p>
            <a:r>
              <a:rPr lang="sv-SE" dirty="0" err="1"/>
              <a:t>MacOS</a:t>
            </a:r>
            <a:r>
              <a:rPr lang="sv-SE" dirty="0"/>
              <a:t> 10.9 eller senare</a:t>
            </a:r>
          </a:p>
          <a:p>
            <a:pPr lvl="1"/>
            <a:r>
              <a:rPr lang="sv-SE" dirty="0"/>
              <a:t>Alla Intel Mac , ej Apple Silicon</a:t>
            </a:r>
          </a:p>
          <a:p>
            <a:pPr lvl="1"/>
            <a:r>
              <a:rPr lang="sv-SE" dirty="0"/>
              <a:t>250 MB HD eller mer </a:t>
            </a:r>
          </a:p>
          <a:p>
            <a:r>
              <a:rPr lang="sv-SE" dirty="0"/>
              <a:t>Gemensamt</a:t>
            </a:r>
          </a:p>
          <a:p>
            <a:pPr lvl="1"/>
            <a:r>
              <a:rPr lang="sv-SE" dirty="0"/>
              <a:t>2 GB RAM men 4GB eller mer är rekommenderat</a:t>
            </a:r>
          </a:p>
          <a:p>
            <a:pPr lvl="1"/>
            <a:r>
              <a:rPr lang="sv-SE" dirty="0"/>
              <a:t>1024x768 med 16 bitar, 1280 x 768 med 24 bitar är </a:t>
            </a:r>
            <a:r>
              <a:rPr lang="sv-SE" dirty="0" err="1"/>
              <a:t>rekomenderat</a:t>
            </a:r>
            <a:r>
              <a:rPr lang="sv-SE" dirty="0"/>
              <a:t>.</a:t>
            </a:r>
          </a:p>
          <a:p>
            <a:pPr lvl="1"/>
            <a:r>
              <a:rPr lang="sv-SE" dirty="0"/>
              <a:t>16 Mb video minne for </a:t>
            </a:r>
            <a:r>
              <a:rPr lang="sv-SE" dirty="0" err="1"/>
              <a:t>OpenCL</a:t>
            </a:r>
            <a:r>
              <a:rPr lang="sv-SE" dirty="0"/>
              <a:t> acceleration</a:t>
            </a:r>
          </a:p>
          <a:p>
            <a:pPr lvl="1"/>
            <a:r>
              <a:rPr lang="sv-SE" dirty="0"/>
              <a:t>Internet koppling</a:t>
            </a:r>
          </a:p>
          <a:p>
            <a:r>
              <a:rPr lang="sv-SE" dirty="0"/>
              <a:t>Linux</a:t>
            </a:r>
          </a:p>
          <a:p>
            <a:pPr lvl="1"/>
            <a:r>
              <a:rPr lang="sv-SE" dirty="0" err="1"/>
              <a:t>Fedora</a:t>
            </a:r>
            <a:r>
              <a:rPr lang="sv-SE" dirty="0"/>
              <a:t> 19 eller </a:t>
            </a:r>
            <a:r>
              <a:rPr lang="sv-SE" dirty="0" err="1"/>
              <a:t>Ububto</a:t>
            </a:r>
            <a:r>
              <a:rPr lang="sv-SE"/>
              <a:t> 14.04</a:t>
            </a:r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4699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7663B7-38D7-B146-BAD8-99479E59C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Photoshop (22.0)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CFF5B8-26EF-6049-A7FC-FBFF004AA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/>
              <a:t>Windows</a:t>
            </a:r>
          </a:p>
          <a:p>
            <a:pPr lvl="1"/>
            <a:r>
              <a:rPr lang="sv-SE" dirty="0"/>
              <a:t>Intel eller AMD &gt;2GHz med SSE 4.2. </a:t>
            </a:r>
            <a:r>
              <a:rPr lang="sv-SE" dirty="0">
                <a:highlight>
                  <a:srgbClr val="FFFF00"/>
                </a:highlight>
              </a:rPr>
              <a:t>(ARM processor)</a:t>
            </a:r>
          </a:p>
          <a:p>
            <a:pPr lvl="1"/>
            <a:r>
              <a:rPr lang="sv-SE" dirty="0"/>
              <a:t>Windows 10 (64) 1809 eller senare (ej LTSC versioner) </a:t>
            </a:r>
            <a:r>
              <a:rPr lang="sv-SE" dirty="0">
                <a:highlight>
                  <a:srgbClr val="FFFF00"/>
                </a:highlight>
              </a:rPr>
              <a:t>(</a:t>
            </a:r>
            <a:r>
              <a:rPr lang="sv-SE" dirty="0" err="1">
                <a:highlight>
                  <a:srgbClr val="FFFF00"/>
                </a:highlight>
              </a:rPr>
              <a:t>Win</a:t>
            </a:r>
            <a:r>
              <a:rPr lang="sv-SE" dirty="0">
                <a:highlight>
                  <a:srgbClr val="FFFF00"/>
                </a:highlight>
              </a:rPr>
              <a:t> 10 Arm 10v19041.488.0)</a:t>
            </a:r>
          </a:p>
          <a:p>
            <a:pPr lvl="1"/>
            <a:r>
              <a:rPr lang="sv-SE" dirty="0"/>
              <a:t>Minimum 8 GB men 16GB eller mer är att föredra</a:t>
            </a:r>
          </a:p>
          <a:p>
            <a:pPr lvl="1"/>
            <a:r>
              <a:rPr lang="sv-SE" dirty="0"/>
              <a:t>Minimum Grafik processor med stöd för DirectX 12 och 2 GB GPU minne men 4GB eller mer GPU minne är att föredra.</a:t>
            </a:r>
          </a:p>
          <a:p>
            <a:pPr lvl="1"/>
            <a:r>
              <a:rPr lang="sv-SE" dirty="0"/>
              <a:t>Minimum 1280x 800 upplösning på skärmen men 1920x1080 eller högre är att föredra.</a:t>
            </a:r>
          </a:p>
          <a:p>
            <a:pPr lvl="1"/>
            <a:r>
              <a:rPr lang="sv-SE" dirty="0"/>
              <a:t>Minimum 4MB ledigt HD utrymme men 4 MB ledigt HD utrymme eller mer är att föredra, helst även en snabb SSD eller en separat virtuellt minne. (Installation kräver mera HD utrymme under installationen)</a:t>
            </a:r>
          </a:p>
          <a:p>
            <a:pPr lvl="1"/>
            <a:r>
              <a:rPr lang="sv-SE" dirty="0"/>
              <a:t>Internet anslutning för program verifikation, validering och online tjänster.</a:t>
            </a:r>
          </a:p>
        </p:txBody>
      </p:sp>
    </p:spTree>
    <p:extLst>
      <p:ext uri="{BB962C8B-B14F-4D97-AF65-F5344CB8AC3E}">
        <p14:creationId xmlns:p14="http://schemas.microsoft.com/office/powerpoint/2010/main" val="3879999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7663B7-38D7-B146-BAD8-99479E59C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Photoshop (22.0)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CFF5B8-26EF-6049-A7FC-FBFF004AA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Mac OS</a:t>
            </a:r>
          </a:p>
          <a:p>
            <a:pPr lvl="1"/>
            <a:r>
              <a:rPr lang="sv-SE" dirty="0"/>
              <a:t>Intel &gt;2GHz med SSE 4.2. </a:t>
            </a:r>
            <a:r>
              <a:rPr lang="sv-SE" dirty="0">
                <a:highlight>
                  <a:srgbClr val="FFFF00"/>
                </a:highlight>
              </a:rPr>
              <a:t>(Apple Silicon processor)</a:t>
            </a:r>
          </a:p>
          <a:p>
            <a:pPr lvl="1"/>
            <a:r>
              <a:rPr lang="sv-SE" dirty="0" err="1"/>
              <a:t>MacOS</a:t>
            </a:r>
            <a:r>
              <a:rPr lang="sv-SE" dirty="0"/>
              <a:t> 10.14 (</a:t>
            </a:r>
            <a:r>
              <a:rPr lang="sv-SE" dirty="0" err="1"/>
              <a:t>Mojave</a:t>
            </a:r>
            <a:r>
              <a:rPr lang="sv-SE" dirty="0"/>
              <a:t>) men </a:t>
            </a:r>
            <a:r>
              <a:rPr lang="sv-SE" dirty="0" err="1"/>
              <a:t>MacOS</a:t>
            </a:r>
            <a:r>
              <a:rPr lang="sv-SE" dirty="0"/>
              <a:t> 11.2.2 (</a:t>
            </a:r>
            <a:r>
              <a:rPr lang="sv-SE" dirty="0" err="1"/>
              <a:t>BigSur</a:t>
            </a:r>
            <a:r>
              <a:rPr lang="sv-SE" dirty="0"/>
              <a:t>) är att föredra.</a:t>
            </a:r>
            <a:endParaRPr lang="sv-SE" dirty="0">
              <a:highlight>
                <a:srgbClr val="FFFF00"/>
              </a:highlight>
            </a:endParaRPr>
          </a:p>
          <a:p>
            <a:pPr lvl="1"/>
            <a:r>
              <a:rPr lang="sv-SE" dirty="0"/>
              <a:t>Minimum 8 GB men 16GB eller mer är att föredra</a:t>
            </a:r>
          </a:p>
          <a:p>
            <a:pPr lvl="1"/>
            <a:r>
              <a:rPr lang="sv-SE" dirty="0"/>
              <a:t>Minimum Grafik processor med stöd för </a:t>
            </a:r>
            <a:r>
              <a:rPr lang="sv-SE" dirty="0" err="1"/>
              <a:t>Metal</a:t>
            </a:r>
            <a:r>
              <a:rPr lang="sv-SE" dirty="0"/>
              <a:t> och 2 GB GPU minne men 4GB eller mer GPU minne är att föredra.</a:t>
            </a:r>
          </a:p>
          <a:p>
            <a:pPr lvl="1"/>
            <a:r>
              <a:rPr lang="sv-SE" dirty="0"/>
              <a:t>Minimum 1280x 800 upplösning på skärmen men 1920x1080 eller högre är att föredra.</a:t>
            </a:r>
          </a:p>
          <a:p>
            <a:pPr lvl="1"/>
            <a:r>
              <a:rPr lang="sv-SE" dirty="0"/>
              <a:t>Minimum 4MB ledigt HD utrymme men 4 MB ledigt HD utrymme eller mer är att föredra, helst även en snabb SSD eller en separat virtuellt minne. (Installation kräver mera HD utrymme under installationen)</a:t>
            </a:r>
          </a:p>
          <a:p>
            <a:pPr lvl="1"/>
            <a:r>
              <a:rPr lang="sv-SE" dirty="0"/>
              <a:t>Internet anslutning för program verifikation, validering och online tjänster.</a:t>
            </a:r>
          </a:p>
        </p:txBody>
      </p:sp>
    </p:spTree>
    <p:extLst>
      <p:ext uri="{BB962C8B-B14F-4D97-AF65-F5344CB8AC3E}">
        <p14:creationId xmlns:p14="http://schemas.microsoft.com/office/powerpoint/2010/main" val="4290234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7A6588-3837-FC41-9738-09EABBAA0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Lightroom</a:t>
            </a:r>
            <a:r>
              <a:rPr lang="sv-SE" dirty="0"/>
              <a:t> Classic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19C673-E18E-6048-8F07-9CEA49683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Windows</a:t>
            </a:r>
          </a:p>
          <a:p>
            <a:pPr lvl="1"/>
            <a:r>
              <a:rPr lang="sv-SE" dirty="0"/>
              <a:t>Intel eller AMD &gt;2GHz med SSE 4.2.</a:t>
            </a:r>
            <a:endParaRPr lang="sv-SE" dirty="0">
              <a:highlight>
                <a:srgbClr val="FFFF00"/>
              </a:highlight>
            </a:endParaRPr>
          </a:p>
          <a:p>
            <a:pPr lvl="1"/>
            <a:r>
              <a:rPr lang="sv-SE" dirty="0"/>
              <a:t>Windows 10 (64) 1903 eller senare (ej LTSC versioner)</a:t>
            </a:r>
            <a:endParaRPr lang="sv-SE" dirty="0">
              <a:highlight>
                <a:srgbClr val="FFFF00"/>
              </a:highlight>
            </a:endParaRPr>
          </a:p>
          <a:p>
            <a:pPr lvl="1"/>
            <a:r>
              <a:rPr lang="sv-SE" dirty="0"/>
              <a:t>Minimum 8 GB men 16GB eller mer är att föredra</a:t>
            </a:r>
          </a:p>
          <a:p>
            <a:pPr lvl="1"/>
            <a:r>
              <a:rPr lang="sv-SE" dirty="0"/>
              <a:t>Minimum Grafik processor med stöd för DirectX 12 och 2 GB GPU minne men 4GB eller mer GPU minne är att föredra.</a:t>
            </a:r>
          </a:p>
          <a:p>
            <a:pPr lvl="1"/>
            <a:r>
              <a:rPr lang="sv-SE" dirty="0"/>
              <a:t>Minimum 1024 x 768 upplösning på skärmen men 1920x1080 eller högre är att föredra.</a:t>
            </a:r>
          </a:p>
          <a:p>
            <a:pPr lvl="1"/>
            <a:r>
              <a:rPr lang="sv-SE" dirty="0"/>
              <a:t>Minimum 2 MB ledigt HD utrymme (Installation kräver mera HD utrymme under installationen)</a:t>
            </a:r>
          </a:p>
          <a:p>
            <a:pPr lvl="1"/>
            <a:r>
              <a:rPr lang="sv-SE" dirty="0"/>
              <a:t>Internet anslutning för program verifikation, validering och online tjänster.</a:t>
            </a:r>
          </a:p>
        </p:txBody>
      </p:sp>
    </p:spTree>
    <p:extLst>
      <p:ext uri="{BB962C8B-B14F-4D97-AF65-F5344CB8AC3E}">
        <p14:creationId xmlns:p14="http://schemas.microsoft.com/office/powerpoint/2010/main" val="774199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7A6588-3837-FC41-9738-09EABBAA0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Lightroom</a:t>
            </a:r>
            <a:r>
              <a:rPr lang="sv-SE" dirty="0"/>
              <a:t> Classic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19C673-E18E-6048-8F07-9CEA49683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/>
              <a:t>MacOS</a:t>
            </a:r>
            <a:endParaRPr lang="sv-SE" dirty="0"/>
          </a:p>
          <a:p>
            <a:pPr lvl="1"/>
            <a:r>
              <a:rPr lang="sv-SE" dirty="0"/>
              <a:t>Intel med fler kärnor och 64 bit eller en Apple Silicon processor.</a:t>
            </a:r>
            <a:endParaRPr lang="sv-SE" dirty="0">
              <a:highlight>
                <a:srgbClr val="FFFF00"/>
              </a:highlight>
            </a:endParaRPr>
          </a:p>
          <a:p>
            <a:pPr lvl="1"/>
            <a:r>
              <a:rPr lang="sv-SE" dirty="0" err="1"/>
              <a:t>MacOS</a:t>
            </a:r>
            <a:r>
              <a:rPr lang="sv-SE" dirty="0"/>
              <a:t> 10.14 (</a:t>
            </a:r>
            <a:r>
              <a:rPr lang="sv-SE" dirty="0" err="1"/>
              <a:t>Mojave</a:t>
            </a:r>
            <a:r>
              <a:rPr lang="sv-SE" dirty="0"/>
              <a:t>) men </a:t>
            </a:r>
            <a:r>
              <a:rPr lang="sv-SE" dirty="0" err="1"/>
              <a:t>MacOS</a:t>
            </a:r>
            <a:r>
              <a:rPr lang="sv-SE" dirty="0"/>
              <a:t> 11.2.2 (Big Sur) är att föredra. </a:t>
            </a:r>
          </a:p>
          <a:p>
            <a:pPr lvl="1"/>
            <a:r>
              <a:rPr lang="sv-SE" dirty="0"/>
              <a:t>Minimum 8 GB men 16GB eller mer är att föredra</a:t>
            </a:r>
          </a:p>
          <a:p>
            <a:pPr lvl="1"/>
            <a:r>
              <a:rPr lang="sv-SE" dirty="0"/>
              <a:t>Minimum Grafik processor med stöd för </a:t>
            </a:r>
            <a:r>
              <a:rPr lang="sv-SE" dirty="0" err="1"/>
              <a:t>Metal</a:t>
            </a:r>
            <a:r>
              <a:rPr lang="sv-SE" dirty="0"/>
              <a:t> och 2 GB GPU minne men 4GB eller mer GPU minne är att föredra </a:t>
            </a:r>
          </a:p>
          <a:p>
            <a:pPr lvl="1"/>
            <a:r>
              <a:rPr lang="sv-SE" dirty="0"/>
              <a:t>Minimum 1024x 768 upplösning på skärmen men 1920x1080 eller högre är att föredra.</a:t>
            </a:r>
          </a:p>
          <a:p>
            <a:pPr lvl="1"/>
            <a:r>
              <a:rPr lang="sv-SE" dirty="0"/>
              <a:t>Minimum 2 MB ledigt HD utrymme (Installation kräver mera HD utrymme under installationen)</a:t>
            </a:r>
          </a:p>
          <a:p>
            <a:pPr lvl="1"/>
            <a:r>
              <a:rPr lang="sv-SE" dirty="0"/>
              <a:t>Internet anslutning för program verifikation, validering och online tjänster.</a:t>
            </a:r>
          </a:p>
        </p:txBody>
      </p:sp>
    </p:spTree>
    <p:extLst>
      <p:ext uri="{BB962C8B-B14F-4D97-AF65-F5344CB8AC3E}">
        <p14:creationId xmlns:p14="http://schemas.microsoft.com/office/powerpoint/2010/main" val="2306314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50D7AC-348B-3248-AFE0-CD41D7EE2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Adobe </a:t>
            </a:r>
            <a:r>
              <a:rPr lang="sv-SE" dirty="0" err="1"/>
              <a:t>Creative</a:t>
            </a:r>
            <a:r>
              <a:rPr lang="sv-SE" dirty="0"/>
              <a:t> Cloud - Fotografi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CF368B-98CC-644D-ABF1-D3761E86D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Adobe CC Fotografi är en prenumeration på Photoshop, </a:t>
            </a:r>
            <a:r>
              <a:rPr lang="sv-SE" dirty="0" err="1"/>
              <a:t>Lightroom</a:t>
            </a:r>
            <a:r>
              <a:rPr lang="sv-SE" dirty="0"/>
              <a:t> och ett antal andra program för Fotografering.</a:t>
            </a:r>
          </a:p>
          <a:p>
            <a:r>
              <a:rPr lang="sv-SE" dirty="0"/>
              <a:t>Windows &amp; Mac OS</a:t>
            </a:r>
          </a:p>
          <a:p>
            <a:pPr lvl="1"/>
            <a:r>
              <a:rPr lang="sv-SE" dirty="0"/>
              <a:t>System kraven är samma som för Photoshop men mer HD behövs.</a:t>
            </a:r>
          </a:p>
          <a:p>
            <a:pPr lvl="1"/>
            <a:r>
              <a:rPr lang="sv-SE" dirty="0"/>
              <a:t>4 GB ledigt HD utrymme (Installation kräver mera HD utrymme under installationen)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7266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A1FC70-5320-FE46-B54C-157ADE223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Photoshop Elements 2021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03DAF6F-731E-CC41-8875-6058E02DA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Windows</a:t>
            </a:r>
          </a:p>
          <a:p>
            <a:pPr lvl="1"/>
            <a:r>
              <a:rPr lang="sv-SE" dirty="0"/>
              <a:t>Intel 6 generation eller senare, </a:t>
            </a:r>
            <a:r>
              <a:rPr lang="sv-SE" dirty="0" err="1"/>
              <a:t>AMDs</a:t>
            </a:r>
            <a:r>
              <a:rPr lang="sv-SE" dirty="0"/>
              <a:t> motsvarighet med SSE-4 stöd</a:t>
            </a:r>
          </a:p>
          <a:p>
            <a:pPr lvl="1"/>
            <a:r>
              <a:rPr lang="sv-SE" dirty="0"/>
              <a:t>Windows 10 version 1903 64-bitars, 1909 eller senare är bättre</a:t>
            </a:r>
          </a:p>
          <a:p>
            <a:pPr lvl="1"/>
            <a:r>
              <a:rPr lang="sv-SE" dirty="0"/>
              <a:t>8 GB ram</a:t>
            </a:r>
          </a:p>
          <a:p>
            <a:pPr lvl="1"/>
            <a:r>
              <a:rPr lang="sv-SE" dirty="0"/>
              <a:t>7.3 GB HD</a:t>
            </a:r>
          </a:p>
          <a:p>
            <a:pPr lvl="1"/>
            <a:r>
              <a:rPr lang="sv-SE" dirty="0"/>
              <a:t>1280x800 </a:t>
            </a:r>
          </a:p>
          <a:p>
            <a:pPr lvl="1"/>
            <a:r>
              <a:rPr lang="sv-SE" dirty="0"/>
              <a:t>DirectX 12</a:t>
            </a:r>
          </a:p>
          <a:p>
            <a:pPr lvl="1"/>
            <a:r>
              <a:rPr lang="sv-SE" dirty="0"/>
              <a:t>Internet anslutning</a:t>
            </a:r>
          </a:p>
          <a:p>
            <a:r>
              <a:rPr lang="sv-SE" dirty="0" err="1"/>
              <a:t>MacOS</a:t>
            </a:r>
            <a:endParaRPr lang="sv-SE" dirty="0"/>
          </a:p>
          <a:p>
            <a:pPr lvl="1"/>
            <a:r>
              <a:rPr lang="sv-SE" dirty="0"/>
              <a:t>Intel 6 generation </a:t>
            </a:r>
          </a:p>
          <a:p>
            <a:pPr lvl="1"/>
            <a:r>
              <a:rPr lang="sv-SE" dirty="0" err="1"/>
              <a:t>MacOS</a:t>
            </a:r>
            <a:r>
              <a:rPr lang="sv-SE" dirty="0"/>
              <a:t> 10.14 eller senare</a:t>
            </a:r>
          </a:p>
          <a:p>
            <a:pPr lvl="1"/>
            <a:r>
              <a:rPr lang="sv-SE" dirty="0"/>
              <a:t>8 GB ram</a:t>
            </a:r>
          </a:p>
          <a:p>
            <a:pPr lvl="1"/>
            <a:r>
              <a:rPr lang="sv-SE" dirty="0"/>
              <a:t>7.8 GB HD</a:t>
            </a:r>
          </a:p>
          <a:p>
            <a:pPr lvl="1"/>
            <a:r>
              <a:rPr lang="sv-SE" dirty="0"/>
              <a:t>1280x800 </a:t>
            </a:r>
          </a:p>
          <a:p>
            <a:pPr lvl="1"/>
            <a:r>
              <a:rPr lang="sv-SE" dirty="0"/>
              <a:t>Internet anslutning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5961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F79423-08BC-D542-B124-49F892D9E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Affinity</a:t>
            </a:r>
            <a:r>
              <a:rPr lang="sv-SE" dirty="0"/>
              <a:t> Photo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61459E-79A1-5B45-B4CA-85FC23101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552"/>
            <a:ext cx="10515600" cy="4813738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Windows</a:t>
            </a:r>
          </a:p>
          <a:p>
            <a:pPr lvl="1"/>
            <a:r>
              <a:rPr lang="sv-SE" dirty="0"/>
              <a:t>PC med 64 bit processor med Windows 10 April 202 eller senare</a:t>
            </a:r>
          </a:p>
          <a:p>
            <a:pPr lvl="1"/>
            <a:r>
              <a:rPr lang="sv-SE" dirty="0"/>
              <a:t>GPU Acceleration</a:t>
            </a:r>
          </a:p>
          <a:p>
            <a:pPr lvl="1"/>
            <a:r>
              <a:rPr lang="sv-SE" dirty="0"/>
              <a:t>DirectX 10 Grafik kort</a:t>
            </a:r>
          </a:p>
          <a:p>
            <a:pPr lvl="1"/>
            <a:r>
              <a:rPr lang="sv-SE" dirty="0"/>
              <a:t>2GB Ram men helst 4 GB eller mera</a:t>
            </a:r>
          </a:p>
          <a:p>
            <a:pPr lvl="1"/>
            <a:r>
              <a:rPr lang="sv-SE" dirty="0"/>
              <a:t>953 MB HD (mer under installation)</a:t>
            </a:r>
          </a:p>
          <a:p>
            <a:pPr lvl="1"/>
            <a:r>
              <a:rPr lang="sv-SE" dirty="0"/>
              <a:t>1280x768 upplösning men högre är bättre</a:t>
            </a:r>
          </a:p>
          <a:p>
            <a:r>
              <a:rPr lang="sv-SE" dirty="0" err="1"/>
              <a:t>MacOS</a:t>
            </a:r>
            <a:endParaRPr lang="sv-SE" dirty="0"/>
          </a:p>
          <a:p>
            <a:pPr lvl="1"/>
            <a:r>
              <a:rPr lang="sv-SE" dirty="0"/>
              <a:t>Mac med Intel eller Apple </a:t>
            </a:r>
            <a:r>
              <a:rPr lang="sv-SE" dirty="0" err="1"/>
              <a:t>silicon</a:t>
            </a:r>
            <a:r>
              <a:rPr lang="sv-SE" dirty="0"/>
              <a:t> processor, </a:t>
            </a:r>
            <a:r>
              <a:rPr lang="sv-SE" dirty="0" err="1"/>
              <a:t>MacOS</a:t>
            </a:r>
            <a:r>
              <a:rPr lang="sv-SE" dirty="0"/>
              <a:t> 10.9 eller senare</a:t>
            </a:r>
          </a:p>
          <a:p>
            <a:pPr lvl="1"/>
            <a:r>
              <a:rPr lang="sv-SE" dirty="0"/>
              <a:t>2GB Ram men helst 4GB eller mera</a:t>
            </a:r>
          </a:p>
          <a:p>
            <a:pPr lvl="1"/>
            <a:r>
              <a:rPr lang="sv-SE" dirty="0"/>
              <a:t>2.8 GB HD (mer under installation)</a:t>
            </a:r>
          </a:p>
          <a:p>
            <a:pPr lvl="1"/>
            <a:r>
              <a:rPr lang="sv-SE" dirty="0"/>
              <a:t>1280x768 upplösning men högre är bättre</a:t>
            </a:r>
          </a:p>
          <a:p>
            <a:r>
              <a:rPr lang="sv-SE" dirty="0"/>
              <a:t>IPad</a:t>
            </a:r>
          </a:p>
          <a:p>
            <a:pPr lvl="1"/>
            <a:r>
              <a:rPr lang="sv-SE" dirty="0"/>
              <a:t>Ipad med </a:t>
            </a:r>
            <a:r>
              <a:rPr lang="sv-SE" dirty="0" err="1"/>
              <a:t>IpadOS</a:t>
            </a:r>
            <a:r>
              <a:rPr lang="sv-SE" dirty="0"/>
              <a:t> 12 eller senare</a:t>
            </a:r>
          </a:p>
        </p:txBody>
      </p:sp>
    </p:spTree>
    <p:extLst>
      <p:ext uri="{BB962C8B-B14F-4D97-AF65-F5344CB8AC3E}">
        <p14:creationId xmlns:p14="http://schemas.microsoft.com/office/powerpoint/2010/main" val="2015835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87720B-FB90-EB4E-A490-985FF46E7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Gimp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EB096C-9663-1340-A572-7DE0DD8F7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Free</a:t>
            </a:r>
            <a:r>
              <a:rPr lang="sv-SE" dirty="0"/>
              <a:t> </a:t>
            </a:r>
            <a:r>
              <a:rPr lang="sv-SE" dirty="0" err="1"/>
              <a:t>Ware</a:t>
            </a:r>
            <a:endParaRPr lang="sv-SE" dirty="0"/>
          </a:p>
          <a:p>
            <a:r>
              <a:rPr lang="sv-SE" dirty="0"/>
              <a:t>Finns för Linux, </a:t>
            </a:r>
            <a:r>
              <a:rPr lang="sv-SE" dirty="0" err="1"/>
              <a:t>MacOS</a:t>
            </a:r>
            <a:r>
              <a:rPr lang="sv-SE" dirty="0"/>
              <a:t>, Windows och andra operativ system</a:t>
            </a:r>
          </a:p>
          <a:p>
            <a:r>
              <a:rPr lang="sv-SE" dirty="0"/>
              <a:t>Inga specificerade krav  men troligen i liknade som för de kommersiella programmen.</a:t>
            </a:r>
          </a:p>
        </p:txBody>
      </p:sp>
    </p:spTree>
    <p:extLst>
      <p:ext uri="{BB962C8B-B14F-4D97-AF65-F5344CB8AC3E}">
        <p14:creationId xmlns:p14="http://schemas.microsoft.com/office/powerpoint/2010/main" val="714817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1033</Words>
  <Application>Microsoft Macintosh PowerPoint</Application>
  <PresentationFormat>Bredbild</PresentationFormat>
  <Paragraphs>127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Dator krav för Fotohanterings program</vt:lpstr>
      <vt:lpstr>Photoshop (22.0)</vt:lpstr>
      <vt:lpstr>Photoshop (22.0)</vt:lpstr>
      <vt:lpstr>Lightroom Classic</vt:lpstr>
      <vt:lpstr>Lightroom Classic</vt:lpstr>
      <vt:lpstr>Adobe Creative Cloud - Fotografi</vt:lpstr>
      <vt:lpstr>Photoshop Elements 2021</vt:lpstr>
      <vt:lpstr>Affinity Photo</vt:lpstr>
      <vt:lpstr>Gimp</vt:lpstr>
      <vt:lpstr>Capture One Pro V21</vt:lpstr>
      <vt:lpstr>DxO Pure Raw</vt:lpstr>
      <vt:lpstr>DxO Photo Library 4</vt:lpstr>
      <vt:lpstr>Coral Aftershot Pro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Dator krav för Fotohanterings program</dc:title>
  <dc:creator>Olle Bågling</dc:creator>
  <cp:lastModifiedBy>Olle Bågling</cp:lastModifiedBy>
  <cp:revision>4</cp:revision>
  <dcterms:created xsi:type="dcterms:W3CDTF">2021-09-29T04:15:49Z</dcterms:created>
  <dcterms:modified xsi:type="dcterms:W3CDTF">2021-10-07T04:59:42Z</dcterms:modified>
</cp:coreProperties>
</file>