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ABFA0D-5B44-F5B5-3E1C-0B9BCD55B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0FAEEB3-66AE-E137-D45E-B957686D5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413903-193B-01CA-8DF8-5FC10155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EA2970-4F67-946D-18C3-F4289111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E4ECA9-860B-61ED-E83A-8D5DDC49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682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5867FF-4765-29B9-6F88-1099D423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6181265-6983-A939-68D5-27C79E09D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94F252-0049-43D4-B0B7-944F2C21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D61B25-5B04-9EB6-BF5B-0C4A3D43F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B952AB-0857-0782-DD8E-3197F504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215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407D8DB-F6BE-3108-8582-28CD04038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EC2A826-8275-BA65-EB7E-4938F42A1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CD7922-F894-6B1C-B822-C95A6E289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D2D6C93-3045-E752-5F8D-8F5DEC74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94D44B-8AA5-2815-911D-40195EED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636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E5A450-267C-FC62-4448-EE6BC1E5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06DFA2-EBB4-02B9-FF07-9908A570F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3CEFA89-5497-84C6-A672-68CC4424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DE3D49-ED94-36F6-F140-3B60A1C88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C160D-B11A-E974-916A-552E473F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02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4DD038-0CB8-BE57-4559-85E4D441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D20489-C211-645C-AFF6-0D29B8FF7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EC0C44-CE30-32C2-504A-6214D7C1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FDDA37-F28B-8B07-2A8B-92223A4A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BA6B71-BB57-860C-A281-06DFEFB0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928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2DF903-6B81-F436-2D0E-021A5690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9F5D3F-F5F5-C2F2-262C-9F8D94620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80B932-6D6B-08B2-03D4-A003D54C6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3C68FDE-85FB-7991-80DE-9EB96360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E88EC84-F846-1647-E4B6-72D3E90F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2D2EF1B-4296-4B49-A771-4B3545FD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47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64C017-8AB7-E715-E40D-45B2599B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B7316A6-22F4-D4FA-2F69-DE466EA9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A4D7521-01CD-97B7-98A0-19F8FDFB7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000D98A-9B16-9DEE-D726-916723699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A573D54-2A08-9CFC-9B7B-83F64CEF9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3A63B5A-73AC-FE92-D30D-CF62CFF5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B571739-13FA-25EF-5C63-FE2920FE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28CC32D-6C34-501A-373B-E58959B0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303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950A54-7FB3-0BAD-2446-208A8349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0816558-DFC2-2725-A3DA-AB18E4F0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D5DA403-E4D5-9EE3-2BF0-8D42E95E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D72E297-D470-27F1-24DB-800C9787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29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B0293A1-C3B7-6EC4-F20A-1B49727E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50E0150-3F4E-BD48-41D5-4A158C8A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49DDFE1-3B36-2411-2276-34EE9FAA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474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1C0E76-4082-FE5F-6852-A00500EA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F870-B81F-AD6B-E061-4837F53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28D4D4A-47CA-353C-1E0A-6F6784426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427D21C-8DAE-7709-EA84-4E52C691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69A9B9-D0FE-77C0-9AF7-C6CFDE2A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889B0A-A0A2-CB53-011F-B9410906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12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8ADF29-3CC7-D92D-CEE0-47792E75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DBFDCF9-C3E8-FC60-86B9-FE182975F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4757ED8-5628-54D8-7FA9-98F7F8295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947081A-D2F7-61F1-0467-B41645E4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321CAE5-61D8-070E-6BAC-EFC956C4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28F74AE-3310-DEB3-7869-1134FE96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70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D08B9F3-5C63-C6B3-413A-4C1F205D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33C390F-A74A-10C8-D7F7-E0C40CBA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20B89C-F064-4F14-B1FC-ECBD2EA22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DF604E-9A0B-E24F-A2F7-24240A70FE84}" type="datetimeFigureOut">
              <a:rPr lang="sv-SE" smtClean="0"/>
              <a:t>2024-09-03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4CC260-896F-4EE4-2C13-4993F9884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3240E3-003F-B7B5-048F-10D8B05E0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1DAD7-8008-2146-AA18-7D5353DF24E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419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A4F5AF-F791-6E09-ED30-58ED1577F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Jury resultat för</a:t>
            </a:r>
            <a:br>
              <a:rPr lang="sv-SE" dirty="0"/>
            </a:br>
            <a:r>
              <a:rPr lang="sv-SE" dirty="0" err="1"/>
              <a:t>EriFK</a:t>
            </a:r>
            <a:r>
              <a:rPr lang="sv-SE" dirty="0"/>
              <a:t> </a:t>
            </a:r>
            <a:r>
              <a:rPr lang="sv-SE" dirty="0" err="1"/>
              <a:t>MiniMara</a:t>
            </a:r>
            <a:r>
              <a:rPr lang="sv-SE" dirty="0"/>
              <a:t> 2024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96E0DA-7B23-3889-5C07-AE942555A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000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10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98C0D0-EB07-DE21-89B3-1A1C928E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Jury och uppdrag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51F7D7-B041-DC06-E18A-78F5E8155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Juryn var 4 personer</a:t>
            </a:r>
          </a:p>
          <a:p>
            <a:r>
              <a:rPr lang="sv-SE" dirty="0"/>
              <a:t>De skulle rösta på bästa foto i 5 olika kategorier</a:t>
            </a:r>
          </a:p>
          <a:p>
            <a:pPr lvl="1"/>
            <a:r>
              <a:rPr lang="sv-SE" dirty="0"/>
              <a:t>Miljö/Environment</a:t>
            </a:r>
          </a:p>
          <a:p>
            <a:pPr lvl="1"/>
            <a:r>
              <a:rPr lang="sv-SE" dirty="0"/>
              <a:t>Gammalt/Old</a:t>
            </a:r>
          </a:p>
          <a:p>
            <a:pPr lvl="1"/>
            <a:r>
              <a:rPr lang="sv-SE" dirty="0"/>
              <a:t>Nytt/New</a:t>
            </a:r>
          </a:p>
          <a:p>
            <a:pPr lvl="1"/>
            <a:r>
              <a:rPr lang="sv-SE" dirty="0"/>
              <a:t>Fritid / </a:t>
            </a:r>
            <a:r>
              <a:rPr lang="sv-SE" dirty="0" err="1"/>
              <a:t>Spare</a:t>
            </a:r>
            <a:r>
              <a:rPr lang="sv-SE" dirty="0"/>
              <a:t> </a:t>
            </a:r>
            <a:r>
              <a:rPr lang="sv-SE" dirty="0" err="1"/>
              <a:t>Time</a:t>
            </a:r>
            <a:endParaRPr lang="sv-SE" dirty="0"/>
          </a:p>
          <a:p>
            <a:pPr lvl="1"/>
            <a:r>
              <a:rPr lang="sv-SE" dirty="0"/>
              <a:t>Kollektion / Collection (En av kategorierna)</a:t>
            </a:r>
          </a:p>
          <a:p>
            <a:r>
              <a:rPr lang="sv-SE"/>
              <a:t>Bilder </a:t>
            </a:r>
            <a:r>
              <a:rPr lang="sv-SE" dirty="0"/>
              <a:t>från 6 Fotografer</a:t>
            </a:r>
          </a:p>
        </p:txBody>
      </p:sp>
    </p:spTree>
    <p:extLst>
      <p:ext uri="{BB962C8B-B14F-4D97-AF65-F5344CB8AC3E}">
        <p14:creationId xmlns:p14="http://schemas.microsoft.com/office/powerpoint/2010/main" val="6012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829230D-F5EB-0A9D-4D0D-A27EDCBF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Miljö / Environment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0B012B-9CCA-F5CA-9A80-476D30FE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Vinnare: Yue Hao Sui</a:t>
            </a:r>
          </a:p>
        </p:txBody>
      </p:sp>
      <p:pic>
        <p:nvPicPr>
          <p:cNvPr id="5" name="Bildobjekt 4" descr="En bild som visar utomhus, byggnad, vatten, reflektion&#10;&#10;Automatiskt genererad beskrivning">
            <a:extLst>
              <a:ext uri="{FF2B5EF4-FFF2-40B4-BE49-F238E27FC236}">
                <a16:creationId xmlns:a16="http://schemas.microsoft.com/office/drawing/2014/main" id="{00E60D51-F55B-BA37-0C6C-A0EDC9CA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8316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byggnad, dörr, blomkruka&#10;&#10;Automatiskt genererad beskrivning">
            <a:extLst>
              <a:ext uri="{FF2B5EF4-FFF2-40B4-BE49-F238E27FC236}">
                <a16:creationId xmlns:a16="http://schemas.microsoft.com/office/drawing/2014/main" id="{DF8923E8-67D6-E901-6B3F-1A54663EF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0" r="22037" b="2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</p:spPr>
      </p:pic>
      <p:pic>
        <p:nvPicPr>
          <p:cNvPr id="7" name="Bildobjekt 6" descr="En bild som visar utomhus, fönster, byggnad, träd&#10;&#10;Automatiskt genererad beskrivning">
            <a:extLst>
              <a:ext uri="{FF2B5EF4-FFF2-40B4-BE49-F238E27FC236}">
                <a16:creationId xmlns:a16="http://schemas.microsoft.com/office/drawing/2014/main" id="{3FBB82BC-8C1B-5CB5-7A44-D9AE908DE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73" r="-2" b="11832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BCB841-F644-9FCE-FE24-091A462D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Gammalt / Old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87A902-E09B-BE14-016F-C37C1CDD9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738" y="5680637"/>
            <a:ext cx="6960524" cy="59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Vinnare: Delad vinst mellan Thore Emanuelsson och Fredrik Bergholtz</a:t>
            </a:r>
          </a:p>
        </p:txBody>
      </p:sp>
    </p:spTree>
    <p:extLst>
      <p:ext uri="{BB962C8B-B14F-4D97-AF65-F5344CB8AC3E}">
        <p14:creationId xmlns:p14="http://schemas.microsoft.com/office/powerpoint/2010/main" val="124434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fönster, himmel, byggnad&#10;&#10;Automatiskt genererad beskrivning">
            <a:extLst>
              <a:ext uri="{FF2B5EF4-FFF2-40B4-BE49-F238E27FC236}">
                <a16:creationId xmlns:a16="http://schemas.microsoft.com/office/drawing/2014/main" id="{01ACB7AA-1CA8-324B-DE82-33A17C5A5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6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D6F117-1BD1-987E-C0AF-E5208F47E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Nytt / New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702710-8580-9917-C51B-7C98B8B9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Vinnare: Arne Wallers</a:t>
            </a:r>
          </a:p>
        </p:txBody>
      </p:sp>
    </p:spTree>
    <p:extLst>
      <p:ext uri="{BB962C8B-B14F-4D97-AF65-F5344CB8AC3E}">
        <p14:creationId xmlns:p14="http://schemas.microsoft.com/office/powerpoint/2010/main" val="3601254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DD1EB56-BC06-EF6D-CE11-4D879257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Fritid / Spare Time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1B0984-61C3-8FAD-40A6-2421A5E8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Vinnare: Arne Wallers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himmel, moln, utomhus, byggnad&#10;&#10;Automatiskt genererad beskrivning">
            <a:extLst>
              <a:ext uri="{FF2B5EF4-FFF2-40B4-BE49-F238E27FC236}">
                <a16:creationId xmlns:a16="http://schemas.microsoft.com/office/drawing/2014/main" id="{77F1AA22-FCB8-7E92-2443-670567CE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9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himmel, vatten, skepp&#10;&#10;Automatiskt genererad beskrivning">
            <a:extLst>
              <a:ext uri="{FF2B5EF4-FFF2-40B4-BE49-F238E27FC236}">
                <a16:creationId xmlns:a16="http://schemas.microsoft.com/office/drawing/2014/main" id="{19AA700A-AF08-DAE3-961C-81E11B54F8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6545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Bildobjekt 6" descr="En bild som visar utomhus, skepp, himmel, moln&#10;&#10;Automatiskt genererad beskrivning">
            <a:extLst>
              <a:ext uri="{FF2B5EF4-FFF2-40B4-BE49-F238E27FC236}">
                <a16:creationId xmlns:a16="http://schemas.microsoft.com/office/drawing/2014/main" id="{F5298C04-431C-3C6F-DDB8-CB559F3E21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58" r="12111" b="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Bildobjekt 8" descr="En bild som visar utomhus, himmel, skepp, båt&#10;&#10;Automatiskt genererad beskrivning">
            <a:extLst>
              <a:ext uri="{FF2B5EF4-FFF2-40B4-BE49-F238E27FC236}">
                <a16:creationId xmlns:a16="http://schemas.microsoft.com/office/drawing/2014/main" id="{CDCBDA23-6C9E-B14F-C394-C36552A093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090" r="-1" b="15214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A03DD7A-184C-D149-B4DD-EE0C4889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Kollektion / Collection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02E04C-23F6-0DFC-9993-3C483D981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638800"/>
            <a:ext cx="5505814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Vinnare: Tomas Hansson</a:t>
            </a:r>
          </a:p>
        </p:txBody>
      </p:sp>
    </p:spTree>
    <p:extLst>
      <p:ext uri="{BB962C8B-B14F-4D97-AF65-F5344CB8AC3E}">
        <p14:creationId xmlns:p14="http://schemas.microsoft.com/office/powerpoint/2010/main" val="117471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92</Words>
  <Application>Microsoft Macintosh PowerPoint</Application>
  <PresentationFormat>Bredbild</PresentationFormat>
  <Paragraphs>20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Avenir Next LT Pro</vt:lpstr>
      <vt:lpstr>Calibri</vt:lpstr>
      <vt:lpstr>Office-tema</vt:lpstr>
      <vt:lpstr>Jury resultat för EriFK MiniMara 2024</vt:lpstr>
      <vt:lpstr>Jury och uppdrag</vt:lpstr>
      <vt:lpstr>Miljö / Environment</vt:lpstr>
      <vt:lpstr>Gammalt / Old</vt:lpstr>
      <vt:lpstr>Nytt / New</vt:lpstr>
      <vt:lpstr>Fritid / Spare Time</vt:lpstr>
      <vt:lpstr>Kollektion / Collection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Olof Bågling</dc:creator>
  <cp:lastModifiedBy>Olof Bågling</cp:lastModifiedBy>
  <cp:revision>4</cp:revision>
  <dcterms:created xsi:type="dcterms:W3CDTF">2024-09-02T05:17:09Z</dcterms:created>
  <dcterms:modified xsi:type="dcterms:W3CDTF">2024-09-03T05:15:25Z</dcterms:modified>
</cp:coreProperties>
</file>